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A2A7-98DC-4A4E-AE55-03E32837A60F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8249A-35A0-4849-84BA-9A8CDB6FD1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2485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A2A7-98DC-4A4E-AE55-03E32837A60F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8249A-35A0-4849-84BA-9A8CDB6FD1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4556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A2A7-98DC-4A4E-AE55-03E32837A60F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8249A-35A0-4849-84BA-9A8CDB6FD1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3108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A2A7-98DC-4A4E-AE55-03E32837A60F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8249A-35A0-4849-84BA-9A8CDB6FD1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295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A2A7-98DC-4A4E-AE55-03E32837A60F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8249A-35A0-4849-84BA-9A8CDB6FD1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8873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A2A7-98DC-4A4E-AE55-03E32837A60F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8249A-35A0-4849-84BA-9A8CDB6FD1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8691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A2A7-98DC-4A4E-AE55-03E32837A60F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8249A-35A0-4849-84BA-9A8CDB6FD1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07049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A2A7-98DC-4A4E-AE55-03E32837A60F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8249A-35A0-4849-84BA-9A8CDB6FD1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6465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A2A7-98DC-4A4E-AE55-03E32837A60F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8249A-35A0-4849-84BA-9A8CDB6FD1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7630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A2A7-98DC-4A4E-AE55-03E32837A60F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8249A-35A0-4849-84BA-9A8CDB6FD1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9025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A2A7-98DC-4A4E-AE55-03E32837A60F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8249A-35A0-4849-84BA-9A8CDB6FD1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9206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73A2A7-98DC-4A4E-AE55-03E32837A60F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A8249A-35A0-4849-84BA-9A8CDB6FD1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82910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40"/>
          <p:cNvSpPr/>
          <p:nvPr/>
        </p:nvSpPr>
        <p:spPr>
          <a:xfrm>
            <a:off x="679269" y="992777"/>
            <a:ext cx="2338251" cy="73152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International Review Panel</a:t>
            </a:r>
            <a:endParaRPr lang="en-GB" dirty="0"/>
          </a:p>
        </p:txBody>
      </p:sp>
      <p:sp>
        <p:nvSpPr>
          <p:cNvPr id="45" name="Rectangle 44"/>
          <p:cNvSpPr/>
          <p:nvPr/>
        </p:nvSpPr>
        <p:spPr>
          <a:xfrm>
            <a:off x="5660571" y="992777"/>
            <a:ext cx="2338251" cy="73152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Directors</a:t>
            </a:r>
            <a:endParaRPr lang="en-GB" dirty="0"/>
          </a:p>
        </p:txBody>
      </p:sp>
      <p:sp>
        <p:nvSpPr>
          <p:cNvPr id="46" name="Rectangle 45"/>
          <p:cNvSpPr/>
          <p:nvPr/>
        </p:nvSpPr>
        <p:spPr>
          <a:xfrm>
            <a:off x="3169920" y="992777"/>
            <a:ext cx="2338251" cy="73152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Executive Group</a:t>
            </a:r>
            <a:endParaRPr lang="en-GB" dirty="0"/>
          </a:p>
        </p:txBody>
      </p:sp>
      <p:sp>
        <p:nvSpPr>
          <p:cNvPr id="42" name="Rectangle 41"/>
          <p:cNvSpPr/>
          <p:nvPr/>
        </p:nvSpPr>
        <p:spPr>
          <a:xfrm>
            <a:off x="2416628" y="3931586"/>
            <a:ext cx="1543594" cy="83602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Trial Management</a:t>
            </a:r>
            <a:endParaRPr lang="en-GB" dirty="0"/>
          </a:p>
        </p:txBody>
      </p:sp>
      <p:sp>
        <p:nvSpPr>
          <p:cNvPr id="48" name="Rectangle 47"/>
          <p:cNvSpPr/>
          <p:nvPr/>
        </p:nvSpPr>
        <p:spPr>
          <a:xfrm>
            <a:off x="7553680" y="3931586"/>
            <a:ext cx="1543594" cy="83602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QA</a:t>
            </a:r>
            <a:endParaRPr lang="en-GB" dirty="0"/>
          </a:p>
        </p:txBody>
      </p:sp>
      <p:sp>
        <p:nvSpPr>
          <p:cNvPr id="49" name="Rectangle 48"/>
          <p:cNvSpPr/>
          <p:nvPr/>
        </p:nvSpPr>
        <p:spPr>
          <a:xfrm>
            <a:off x="4149634" y="3960894"/>
            <a:ext cx="1543594" cy="83602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Policy Group *New*</a:t>
            </a:r>
            <a:endParaRPr lang="en-GB" dirty="0"/>
          </a:p>
        </p:txBody>
      </p:sp>
      <p:sp>
        <p:nvSpPr>
          <p:cNvPr id="50" name="Rectangle 49"/>
          <p:cNvSpPr/>
          <p:nvPr/>
        </p:nvSpPr>
        <p:spPr>
          <a:xfrm>
            <a:off x="5882640" y="3931586"/>
            <a:ext cx="1543594" cy="83602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Statistics</a:t>
            </a:r>
            <a:endParaRPr lang="en-GB" dirty="0"/>
          </a:p>
        </p:txBody>
      </p:sp>
      <p:sp>
        <p:nvSpPr>
          <p:cNvPr id="51" name="Rectangle 50"/>
          <p:cNvSpPr/>
          <p:nvPr/>
        </p:nvSpPr>
        <p:spPr>
          <a:xfrm>
            <a:off x="679269" y="3931586"/>
            <a:ext cx="1543594" cy="83602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Information Systems</a:t>
            </a:r>
            <a:endParaRPr lang="en-GB" dirty="0"/>
          </a:p>
        </p:txBody>
      </p:sp>
      <p:sp>
        <p:nvSpPr>
          <p:cNvPr id="52" name="Rectangle 51"/>
          <p:cNvSpPr/>
          <p:nvPr/>
        </p:nvSpPr>
        <p:spPr>
          <a:xfrm>
            <a:off x="10056222" y="1271452"/>
            <a:ext cx="1544400" cy="836022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Participant Data Sharing</a:t>
            </a:r>
            <a:endParaRPr lang="en-GB" dirty="0"/>
          </a:p>
        </p:txBody>
      </p:sp>
      <p:sp>
        <p:nvSpPr>
          <p:cNvPr id="53" name="Rectangle 52"/>
          <p:cNvSpPr/>
          <p:nvPr/>
        </p:nvSpPr>
        <p:spPr>
          <a:xfrm>
            <a:off x="10056221" y="2634344"/>
            <a:ext cx="1544400" cy="836022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Staff Development *New*</a:t>
            </a:r>
            <a:endParaRPr lang="en-GB" dirty="0"/>
          </a:p>
        </p:txBody>
      </p:sp>
      <p:sp>
        <p:nvSpPr>
          <p:cNvPr id="54" name="Rectangle 53"/>
          <p:cNvSpPr/>
          <p:nvPr/>
        </p:nvSpPr>
        <p:spPr>
          <a:xfrm>
            <a:off x="10056222" y="3997236"/>
            <a:ext cx="1544400" cy="836022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PPI&amp;E</a:t>
            </a:r>
            <a:endParaRPr lang="en-GB" dirty="0"/>
          </a:p>
        </p:txBody>
      </p:sp>
      <p:sp>
        <p:nvSpPr>
          <p:cNvPr id="55" name="Rectangle 54"/>
          <p:cNvSpPr/>
          <p:nvPr/>
        </p:nvSpPr>
        <p:spPr>
          <a:xfrm>
            <a:off x="10056222" y="5360127"/>
            <a:ext cx="1544400" cy="836022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Monitoring</a:t>
            </a:r>
            <a:endParaRPr lang="en-GB" dirty="0"/>
          </a:p>
        </p:txBody>
      </p:sp>
      <p:sp>
        <p:nvSpPr>
          <p:cNvPr id="56" name="Rectangle 55"/>
          <p:cNvSpPr/>
          <p:nvPr/>
        </p:nvSpPr>
        <p:spPr>
          <a:xfrm>
            <a:off x="679269" y="5270686"/>
            <a:ext cx="1543594" cy="836022"/>
          </a:xfrm>
          <a:prstGeom prst="rect">
            <a:avLst/>
          </a:prstGeom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Data Management</a:t>
            </a:r>
            <a:endParaRPr lang="en-GB" dirty="0"/>
          </a:p>
        </p:txBody>
      </p:sp>
      <p:cxnSp>
        <p:nvCxnSpPr>
          <p:cNvPr id="44" name="Straight Connector 43"/>
          <p:cNvCxnSpPr>
            <a:stCxn id="46" idx="2"/>
            <a:endCxn id="52" idx="1"/>
          </p:cNvCxnSpPr>
          <p:nvPr/>
        </p:nvCxnSpPr>
        <p:spPr>
          <a:xfrm rot="5400000" flipH="1" flipV="1">
            <a:off x="7180217" y="-1151708"/>
            <a:ext cx="34834" cy="5717176"/>
          </a:xfrm>
          <a:prstGeom prst="bentConnector4">
            <a:avLst>
              <a:gd name="adj1" fmla="val -656255"/>
              <a:gd name="adj2" fmla="val 87749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43"/>
          <p:cNvCxnSpPr>
            <a:endCxn id="53" idx="1"/>
          </p:cNvCxnSpPr>
          <p:nvPr/>
        </p:nvCxnSpPr>
        <p:spPr>
          <a:xfrm flipV="1">
            <a:off x="9369083" y="3052355"/>
            <a:ext cx="687138" cy="12058"/>
          </a:xfrm>
          <a:prstGeom prst="straightConnector1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43"/>
          <p:cNvCxnSpPr>
            <a:endCxn id="54" idx="1"/>
          </p:cNvCxnSpPr>
          <p:nvPr/>
        </p:nvCxnSpPr>
        <p:spPr>
          <a:xfrm rot="16200000" flipH="1">
            <a:off x="8875121" y="3234146"/>
            <a:ext cx="1663338" cy="698864"/>
          </a:xfrm>
          <a:prstGeom prst="bentConnector2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43"/>
          <p:cNvCxnSpPr/>
          <p:nvPr/>
        </p:nvCxnSpPr>
        <p:spPr>
          <a:xfrm rot="16200000" flipH="1">
            <a:off x="7826827" y="3463835"/>
            <a:ext cx="3749584" cy="688521"/>
          </a:xfrm>
          <a:prstGeom prst="bentConnector3">
            <a:avLst>
              <a:gd name="adj1" fmla="val 100293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43"/>
          <p:cNvCxnSpPr>
            <a:stCxn id="46" idx="2"/>
            <a:endCxn id="51" idx="0"/>
          </p:cNvCxnSpPr>
          <p:nvPr/>
        </p:nvCxnSpPr>
        <p:spPr>
          <a:xfrm rot="5400000">
            <a:off x="1791412" y="1383951"/>
            <a:ext cx="2207289" cy="2887980"/>
          </a:xfrm>
          <a:prstGeom prst="bentConnector3">
            <a:avLst>
              <a:gd name="adj1" fmla="val 50000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43"/>
          <p:cNvCxnSpPr>
            <a:stCxn id="46" idx="2"/>
            <a:endCxn id="42" idx="0"/>
          </p:cNvCxnSpPr>
          <p:nvPr/>
        </p:nvCxnSpPr>
        <p:spPr>
          <a:xfrm rot="5400000">
            <a:off x="2660092" y="2252631"/>
            <a:ext cx="2207289" cy="1150621"/>
          </a:xfrm>
          <a:prstGeom prst="bentConnector3">
            <a:avLst>
              <a:gd name="adj1" fmla="val 50000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43"/>
          <p:cNvCxnSpPr>
            <a:stCxn id="46" idx="2"/>
            <a:endCxn id="49" idx="0"/>
          </p:cNvCxnSpPr>
          <p:nvPr/>
        </p:nvCxnSpPr>
        <p:spPr>
          <a:xfrm rot="16200000" flipH="1">
            <a:off x="3511940" y="2551402"/>
            <a:ext cx="2236597" cy="582385"/>
          </a:xfrm>
          <a:prstGeom prst="bentConnector3">
            <a:avLst>
              <a:gd name="adj1" fmla="val 49371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43"/>
          <p:cNvCxnSpPr>
            <a:stCxn id="46" idx="2"/>
            <a:endCxn id="50" idx="0"/>
          </p:cNvCxnSpPr>
          <p:nvPr/>
        </p:nvCxnSpPr>
        <p:spPr>
          <a:xfrm rot="16200000" flipH="1">
            <a:off x="4393097" y="1670245"/>
            <a:ext cx="2207289" cy="2315391"/>
          </a:xfrm>
          <a:prstGeom prst="bentConnector3">
            <a:avLst>
              <a:gd name="adj1" fmla="val 50000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43"/>
          <p:cNvCxnSpPr>
            <a:stCxn id="46" idx="2"/>
            <a:endCxn id="48" idx="0"/>
          </p:cNvCxnSpPr>
          <p:nvPr/>
        </p:nvCxnSpPr>
        <p:spPr>
          <a:xfrm rot="16200000" flipH="1">
            <a:off x="5228617" y="834725"/>
            <a:ext cx="2207289" cy="3986431"/>
          </a:xfrm>
          <a:prstGeom prst="bentConnector3">
            <a:avLst>
              <a:gd name="adj1" fmla="val 50000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43"/>
          <p:cNvCxnSpPr>
            <a:stCxn id="51" idx="2"/>
            <a:endCxn id="56" idx="0"/>
          </p:cNvCxnSpPr>
          <p:nvPr/>
        </p:nvCxnSpPr>
        <p:spPr>
          <a:xfrm>
            <a:off x="1451066" y="4767608"/>
            <a:ext cx="0" cy="503078"/>
          </a:xfrm>
          <a:prstGeom prst="straightConnector1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Rectangle 93"/>
          <p:cNvSpPr/>
          <p:nvPr/>
        </p:nvSpPr>
        <p:spPr>
          <a:xfrm>
            <a:off x="2331176" y="1933302"/>
            <a:ext cx="1543594" cy="418011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Secretariat</a:t>
            </a:r>
            <a:endParaRPr lang="en-GB" dirty="0"/>
          </a:p>
        </p:txBody>
      </p:sp>
      <p:cxnSp>
        <p:nvCxnSpPr>
          <p:cNvPr id="95" name="Straight Connector 43"/>
          <p:cNvCxnSpPr>
            <a:stCxn id="94" idx="3"/>
            <a:endCxn id="46" idx="2"/>
          </p:cNvCxnSpPr>
          <p:nvPr/>
        </p:nvCxnSpPr>
        <p:spPr>
          <a:xfrm flipV="1">
            <a:off x="3874770" y="1724297"/>
            <a:ext cx="464276" cy="418011"/>
          </a:xfrm>
          <a:prstGeom prst="bentConnector2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" name="Picture 102" descr="P:\CTRU\Trial Management\UKCRC Registered Trials Units Networks\PRE JUNE 2011\REGISTERED UNITS\Logos\UKCRC logo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0494" y="176009"/>
            <a:ext cx="962025" cy="627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4" name="Picture 103" descr="P:\CTRU\Trial Management\UKCRC Registered Trials Units Networks\PRE JUNE 2011\REGISTERED UNITS 1\Logos\CTU_Colour_logo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01766" y="203949"/>
            <a:ext cx="998855" cy="5715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763199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30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University of Leeds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Helen Evans</dc:creator>
  <cp:lastModifiedBy>Helen Evans</cp:lastModifiedBy>
  <cp:revision>4</cp:revision>
  <dcterms:created xsi:type="dcterms:W3CDTF">2021-01-19T19:31:37Z</dcterms:created>
  <dcterms:modified xsi:type="dcterms:W3CDTF">2021-01-21T12:07:52Z</dcterms:modified>
</cp:coreProperties>
</file>